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786" r:id="rId207"/>
    <p:sldId id="1272" r:id="rId208"/>
    <p:sldId id="1284" r:id="rId209"/>
    <p:sldId id="1265" r:id="rId210"/>
    <p:sldId id="1266" r:id="rId211"/>
    <p:sldId id="1270" r:id="rId212"/>
    <p:sldId id="1269" r:id="rId213"/>
    <p:sldId id="1277" r:id="rId214"/>
    <p:sldId id="1787" r:id="rId215"/>
    <p:sldId id="1273" r:id="rId216"/>
    <p:sldId id="1275" r:id="rId217"/>
    <p:sldId id="1788" r:id="rId218"/>
    <p:sldId id="1271" r:id="rId219"/>
    <p:sldId id="1274" r:id="rId220"/>
    <p:sldId id="1276" r:id="rId221"/>
    <p:sldId id="1789" r:id="rId222"/>
    <p:sldId id="1268" r:id="rId223"/>
    <p:sldId id="1278" r:id="rId224"/>
    <p:sldId id="1279" r:id="rId225"/>
    <p:sldId id="1288" r:id="rId226"/>
    <p:sldId id="1280" r:id="rId227"/>
    <p:sldId id="1286" r:id="rId228"/>
    <p:sldId id="1287" r:id="rId229"/>
    <p:sldId id="1283" r:id="rId230"/>
    <p:sldId id="1285" r:id="rId231"/>
    <p:sldId id="1289" r:id="rId232"/>
    <p:sldId id="1290" r:id="rId233"/>
    <p:sldId id="1291" r:id="rId234"/>
    <p:sldId id="1293" r:id="rId235"/>
    <p:sldId id="1294" r:id="rId236"/>
    <p:sldId id="1295" r:id="rId237"/>
    <p:sldId id="1296" r:id="rId238"/>
    <p:sldId id="1297" r:id="rId239"/>
    <p:sldId id="1299" r:id="rId240"/>
    <p:sldId id="1302" r:id="rId241"/>
    <p:sldId id="1300" r:id="rId242"/>
    <p:sldId id="1304" r:id="rId243"/>
    <p:sldId id="1305" r:id="rId244"/>
    <p:sldId id="1307" r:id="rId245"/>
    <p:sldId id="1306" r:id="rId246"/>
    <p:sldId id="1308" r:id="rId247"/>
    <p:sldId id="1309" r:id="rId248"/>
    <p:sldId id="1310" r:id="rId249"/>
    <p:sldId id="1311" r:id="rId250"/>
    <p:sldId id="1312" r:id="rId251"/>
    <p:sldId id="1314" r:id="rId252"/>
    <p:sldId id="1313" r:id="rId253"/>
    <p:sldId id="1315" r:id="rId254"/>
    <p:sldId id="1316" r:id="rId255"/>
    <p:sldId id="1318" r:id="rId256"/>
    <p:sldId id="1320" r:id="rId257"/>
    <p:sldId id="1321" r:id="rId258"/>
    <p:sldId id="1319" r:id="rId259"/>
    <p:sldId id="1348" r:id="rId260"/>
    <p:sldId id="1346" r:id="rId261"/>
    <p:sldId id="1347" r:id="rId262"/>
    <p:sldId id="1356" r:id="rId263"/>
    <p:sldId id="1355" r:id="rId264"/>
    <p:sldId id="1357" r:id="rId265"/>
    <p:sldId id="1358" r:id="rId266"/>
    <p:sldId id="1360" r:id="rId267"/>
    <p:sldId id="1361" r:id="rId268"/>
    <p:sldId id="1364" r:id="rId269"/>
    <p:sldId id="1365" r:id="rId270"/>
    <p:sldId id="1366" r:id="rId271"/>
    <p:sldId id="1367" r:id="rId272"/>
    <p:sldId id="1368" r:id="rId273"/>
    <p:sldId id="1369" r:id="rId274"/>
    <p:sldId id="1333" r:id="rId275"/>
    <p:sldId id="1344" r:id="rId276"/>
    <p:sldId id="1343" r:id="rId277"/>
    <p:sldId id="1345" r:id="rId278"/>
    <p:sldId id="1372" r:id="rId279"/>
    <p:sldId id="1373" r:id="rId280"/>
    <p:sldId id="1374" r:id="rId281"/>
    <p:sldId id="1371" r:id="rId282"/>
    <p:sldId id="1392" r:id="rId283"/>
    <p:sldId id="1384" r:id="rId284"/>
    <p:sldId id="1375" r:id="rId285"/>
    <p:sldId id="1376" r:id="rId286"/>
    <p:sldId id="1377" r:id="rId287"/>
    <p:sldId id="1383" r:id="rId288"/>
    <p:sldId id="1379" r:id="rId289"/>
    <p:sldId id="1380" r:id="rId290"/>
    <p:sldId id="1381" r:id="rId291"/>
    <p:sldId id="1386" r:id="rId292"/>
    <p:sldId id="1385" r:id="rId293"/>
    <p:sldId id="1387" r:id="rId294"/>
    <p:sldId id="1389" r:id="rId295"/>
    <p:sldId id="1391" r:id="rId296"/>
    <p:sldId id="1390" r:id="rId297"/>
    <p:sldId id="1394" r:id="rId298"/>
    <p:sldId id="1403" r:id="rId299"/>
    <p:sldId id="1404" r:id="rId300"/>
    <p:sldId id="1405" r:id="rId301"/>
    <p:sldId id="1406" r:id="rId302"/>
    <p:sldId id="1395" r:id="rId303"/>
    <p:sldId id="1782" r:id="rId304"/>
    <p:sldId id="1396" r:id="rId305"/>
    <p:sldId id="1398" r:id="rId306"/>
    <p:sldId id="1401" r:id="rId307"/>
    <p:sldId id="1411" r:id="rId308"/>
    <p:sldId id="1776" r:id="rId309"/>
    <p:sldId id="1399" r:id="rId310"/>
    <p:sldId id="1400" r:id="rId311"/>
    <p:sldId id="1413" r:id="rId312"/>
    <p:sldId id="1777" r:id="rId313"/>
    <p:sldId id="1407" r:id="rId314"/>
    <p:sldId id="1409" r:id="rId315"/>
    <p:sldId id="1415" r:id="rId316"/>
    <p:sldId id="1783" r:id="rId317"/>
    <p:sldId id="1416" r:id="rId318"/>
    <p:sldId id="1417" r:id="rId319"/>
    <p:sldId id="1778" r:id="rId320"/>
    <p:sldId id="1420" r:id="rId321"/>
    <p:sldId id="1779" r:id="rId322"/>
    <p:sldId id="1418" r:id="rId323"/>
    <p:sldId id="1674" r:id="rId324"/>
    <p:sldId id="1780" r:id="rId325"/>
    <p:sldId id="1419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32"/>
    <p:restoredTop sz="97678"/>
  </p:normalViewPr>
  <p:slideViewPr>
    <p:cSldViewPr snapToGrid="0">
      <p:cViewPr varScale="1">
        <p:scale>
          <a:sx n="160" d="100"/>
          <a:sy n="160" d="100"/>
        </p:scale>
        <p:origin x="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2023. 10. 18.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0087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</a:t>
            </a: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test_and_set(&amp;lock));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boolean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synchronized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synchronized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false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888535" y="1592630"/>
            <a:ext cx="2222416" cy="1665298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tryAcquire(longtimeout,TimeUnitunit)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4421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다른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141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298465472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602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작성자 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일기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락이 모두 사용되고 있지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없음을 의미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않는 한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0616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54961" y="2921169"/>
            <a:ext cx="5482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55276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한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51640" y="2921169"/>
            <a:ext cx="10088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921169"/>
            <a:ext cx="10202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08601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8940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572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2929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스타일로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비재진입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상호베배제를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101552</TotalTime>
  <Words>56895</Words>
  <Application>Microsoft Macintosh PowerPoint</Application>
  <PresentationFormat>와이드스크린</PresentationFormat>
  <Paragraphs>8369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5131</cp:revision>
  <cp:lastPrinted>2023-07-11T00:52:43Z</cp:lastPrinted>
  <dcterms:created xsi:type="dcterms:W3CDTF">2023-07-06T08:30:16Z</dcterms:created>
  <dcterms:modified xsi:type="dcterms:W3CDTF">2023-10-21T06:21:27Z</dcterms:modified>
</cp:coreProperties>
</file>